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69" r:id="rId3"/>
    <p:sldId id="272" r:id="rId4"/>
    <p:sldId id="258" r:id="rId5"/>
    <p:sldId id="259" r:id="rId6"/>
    <p:sldId id="266" r:id="rId7"/>
    <p:sldId id="260" r:id="rId8"/>
    <p:sldId id="261" r:id="rId9"/>
    <p:sldId id="265" r:id="rId10"/>
    <p:sldId id="262" r:id="rId11"/>
    <p:sldId id="263" r:id="rId12"/>
    <p:sldId id="264" r:id="rId13"/>
    <p:sldId id="267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84346" autoAdjust="0"/>
  </p:normalViewPr>
  <p:slideViewPr>
    <p:cSldViewPr snapToGrid="0">
      <p:cViewPr varScale="1">
        <p:scale>
          <a:sx n="61" d="100"/>
          <a:sy n="61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53582-C821-45BC-9DB4-5A8FC777166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752AA-BB89-4348-9491-137C4362A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5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2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48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6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81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20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4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30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42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8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78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52AA-BB89-4348-9491-137C4362AD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8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1064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1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18428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15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48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4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15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8023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0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0039E3-E335-4CE6-A9E9-263E6431F9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00449D0-D844-4917-9E10-675097AB3E4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279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EDC5-AB13-4E11-9B9B-433D0F3335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Overcoming Extended School Year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6CF3C0-4EA8-4E5B-8F48-EF122B4AE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23" y="6130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2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403864-D816-4750-BB8F-E57CE8BCE6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8" end="9720.6983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952" y="6132733"/>
            <a:ext cx="609600" cy="60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92DBA6-9A78-476E-9E2A-F33418A43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8914" y="-765314"/>
            <a:ext cx="6858000" cy="8388628"/>
          </a:xfrm>
        </p:spPr>
      </p:pic>
    </p:spTree>
    <p:extLst>
      <p:ext uri="{BB962C8B-B14F-4D97-AF65-F5344CB8AC3E}">
        <p14:creationId xmlns:p14="http://schemas.microsoft.com/office/powerpoint/2010/main" val="30798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9EA6C9-C192-4791-9671-2A968B510A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2" end="126.06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717" y="6076278"/>
            <a:ext cx="609600" cy="60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8E3CA-8ACF-4539-9025-A153613EA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342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93AD3E-85C8-49C3-9043-4A1286450E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4" end="961.07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186" y="6208986"/>
            <a:ext cx="609600" cy="60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C8D42B-F672-447F-8A1A-360AD0F25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1644" y="-658467"/>
            <a:ext cx="6818313" cy="8136837"/>
          </a:xfrm>
        </p:spPr>
      </p:pic>
    </p:spTree>
    <p:extLst>
      <p:ext uri="{BB962C8B-B14F-4D97-AF65-F5344CB8AC3E}">
        <p14:creationId xmlns:p14="http://schemas.microsoft.com/office/powerpoint/2010/main" val="26209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CEFC25-2689-4634-9690-5C9DB33E3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903" y="-1166649"/>
            <a:ext cx="6858000" cy="9191297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198B31-C040-43E5-A8C0-0BEEFEE51B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" end="352.55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654" y="6103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B2A297-9F96-47F1-B08E-4EC632181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50950" y="2144199"/>
            <a:ext cx="10179050" cy="256960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B7F538-02ED-4707-837A-71B4728065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0" end="11963.76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" y="6145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A383-28B6-43C1-9928-9F551689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watching!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86B85-552D-441D-96A0-08F22D3A7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66648"/>
            <a:ext cx="10178322" cy="5691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EDITING BY</a:t>
            </a:r>
          </a:p>
          <a:p>
            <a:pPr marL="0" indent="0" algn="ctr">
              <a:buNone/>
            </a:pPr>
            <a:r>
              <a:rPr lang="en-US" sz="2400" dirty="0"/>
              <a:t>Raechel Baucco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WRITTEN BY</a:t>
            </a:r>
          </a:p>
          <a:p>
            <a:pPr marL="0" indent="0" algn="ctr">
              <a:buNone/>
            </a:pPr>
            <a:r>
              <a:rPr lang="en-US" sz="2400" dirty="0"/>
              <a:t>Raechel Baucco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AUDIO BY</a:t>
            </a:r>
          </a:p>
          <a:p>
            <a:pPr marL="0" indent="0" algn="ctr">
              <a:buNone/>
            </a:pPr>
            <a:r>
              <a:rPr lang="en-US" sz="2400" dirty="0"/>
              <a:t>Raechel Baucco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PICTURES BY</a:t>
            </a:r>
          </a:p>
          <a:p>
            <a:pPr marL="0" indent="0" algn="ctr">
              <a:buNone/>
            </a:pPr>
            <a:r>
              <a:rPr lang="en-US" sz="2400" dirty="0"/>
              <a:t>Raechel </a:t>
            </a:r>
            <a:r>
              <a:rPr lang="en-US" sz="2400" dirty="0" err="1"/>
              <a:t>Baucco’s</a:t>
            </a:r>
            <a:r>
              <a:rPr lang="en-US" sz="2400" dirty="0"/>
              <a:t> Personal Camera and Google Images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807369-8F01-4484-819D-2D519F227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78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D0F630-CE28-42A7-9657-3F1FC41C2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0"/>
            <a:ext cx="8623738" cy="6858000"/>
          </a:xfr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D9C272-762F-441A-AD48-66D34A8E64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2" end="442.51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01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85E2D5-4C90-456E-BE19-6ADDC9C17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02602" y="70945"/>
            <a:ext cx="8986795" cy="671611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77777A-F2D6-48F6-A782-2D73E4A8F6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8" end="332.02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00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5429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8AA709-0267-4EB9-8BDD-938A2C9F0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4" end="308.36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358" y="6248400"/>
            <a:ext cx="609600" cy="60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CA9336-E388-4C34-9DFB-F33C39E0E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0010" y="-891210"/>
            <a:ext cx="6858000" cy="8640419"/>
          </a:xfrm>
        </p:spPr>
      </p:pic>
    </p:spTree>
    <p:extLst>
      <p:ext uri="{BB962C8B-B14F-4D97-AF65-F5344CB8AC3E}">
        <p14:creationId xmlns:p14="http://schemas.microsoft.com/office/powerpoint/2010/main" val="10301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F576AE-4632-42EF-B177-E6BC2A063E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42" y="6173574"/>
            <a:ext cx="609600" cy="60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50F688-DE1B-4E68-B24E-3442039B7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7012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7D0C6-41D4-475C-984A-13F2DFA5D6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105.18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42" y="6161689"/>
            <a:ext cx="609600" cy="60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2E2CCE-044C-4E4E-B950-C13C963BA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771939"/>
            <a:ext cx="6858000" cy="8401878"/>
          </a:xfrm>
        </p:spPr>
      </p:pic>
    </p:spTree>
    <p:extLst>
      <p:ext uri="{BB962C8B-B14F-4D97-AF65-F5344CB8AC3E}">
        <p14:creationId xmlns:p14="http://schemas.microsoft.com/office/powerpoint/2010/main" val="9364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A5D821-0832-4E0C-BDD2-F54EC76B4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59647" y="127172"/>
            <a:ext cx="8477249" cy="63579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C74F67-7403-44D2-9C15-D6D84E786F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" end="220.07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504" y="6180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E20CD9-FB7C-4CC9-9FD3-C5BC1F3B1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4" end="255.7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474" y="6248400"/>
            <a:ext cx="609600" cy="6096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13704B-A74F-4C68-98BF-883EA2BBF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768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122FE-8F83-49B0-8B86-918BFAFE6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0"/>
            <a:ext cx="9144000" cy="6858000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AA4A0F-0528-446D-A77F-1CA432E707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 end="630.70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5" y="6208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221</TotalTime>
  <Words>43</Words>
  <Application>Microsoft Office PowerPoint</Application>
  <PresentationFormat>Widescreen</PresentationFormat>
  <Paragraphs>26</Paragraphs>
  <Slides>15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Impact</vt:lpstr>
      <vt:lpstr>Badge</vt:lpstr>
      <vt:lpstr>Overcoming Extended School Year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Overcoming Extended School Year</dc:title>
  <dc:creator>Raechel Baucco</dc:creator>
  <cp:lastModifiedBy>Raechel Baucco</cp:lastModifiedBy>
  <cp:revision>22</cp:revision>
  <dcterms:created xsi:type="dcterms:W3CDTF">2018-07-11T00:32:17Z</dcterms:created>
  <dcterms:modified xsi:type="dcterms:W3CDTF">2018-08-02T23:05:24Z</dcterms:modified>
</cp:coreProperties>
</file>